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comments+xml" PartName="/ppt/comments/comment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commentAuthors+xml" PartName="/ppt/commentAuthor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Emma Bartle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21" Type="http://schemas.openxmlformats.org/officeDocument/2006/relationships/slide" Target="slides/slide15.xml"/><Relationship Id="rId2" Type="http://schemas.openxmlformats.org/officeDocument/2006/relationships/presProps" Target="presProps.xml"/><Relationship Id="rId12" Type="http://schemas.openxmlformats.org/officeDocument/2006/relationships/slide" Target="slides/slide6.xml"/><Relationship Id="rId22" Type="http://schemas.openxmlformats.org/officeDocument/2006/relationships/slide" Target="slides/slide16.xml"/><Relationship Id="rId13" Type="http://schemas.openxmlformats.org/officeDocument/2006/relationships/slide" Target="slides/slide7.xml"/><Relationship Id="rId1" Type="http://schemas.openxmlformats.org/officeDocument/2006/relationships/theme" Target="theme/theme1.xml"/><Relationship Id="rId23" Type="http://schemas.openxmlformats.org/officeDocument/2006/relationships/slide" Target="slides/slide17.xml"/><Relationship Id="rId4" Type="http://schemas.openxmlformats.org/officeDocument/2006/relationships/commentAuthors" Target="commentAuthors.xml"/><Relationship Id="rId10" Type="http://schemas.openxmlformats.org/officeDocument/2006/relationships/slide" Target="slides/slide4.xml"/><Relationship Id="rId3" Type="http://schemas.openxmlformats.org/officeDocument/2006/relationships/tableStyles" Target="tableStyles.xml"/><Relationship Id="rId11" Type="http://schemas.openxmlformats.org/officeDocument/2006/relationships/slide" Target="slides/slide5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I couldn't find any information on homeostasis or immune system.  I will talk to you when you are back.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4kaGOVYlOI" TargetMode="External"/><Relationship Id="rId3" Type="http://schemas.openxmlformats.org/officeDocument/2006/relationships/hyperlink" Target="https://www.youtube.com/watch?v=RaTzR3II10Q" TargetMode="Externa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s://docs.google.com/a/student.harrisburg.k12.or.us/forms/d/10AqE1jEyAO-3pHo022jFOjkS_00oA4jYW-bVjA45_c0/edit" TargetMode="Externa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tbehavior.org/FoodChoices.htm" TargetMode="External"/><Relationship Id="rId3" Type="http://schemas.openxmlformats.org/officeDocument/2006/relationships/hyperlink" Target="http://icwdm.org/handbook/rodents/NorwayRats.asp" TargetMode="External"/><Relationship Id="rId9" Type="http://schemas.openxmlformats.org/officeDocument/2006/relationships/hyperlink" Target="http://www.havahart.com/rat-facts#geography" TargetMode="External"/><Relationship Id="rId6" Type="http://schemas.openxmlformats.org/officeDocument/2006/relationships/hyperlink" Target="http://biology.kenyon.edu/courses/biol10/110pdfs/10Digestive.pdf" TargetMode="External"/><Relationship Id="rId5" Type="http://schemas.openxmlformats.org/officeDocument/2006/relationships/hyperlink" Target="http://umanitoba.ca/Biology/BIOL1030/Lab4/biolab4_4.html" TargetMode="External"/><Relationship Id="rId8" Type="http://schemas.openxmlformats.org/officeDocument/2006/relationships/hyperlink" Target="http://umanitoba.ca/Biology/BIOL1030/Lab4/biolab4_7.html" TargetMode="External"/><Relationship Id="rId7" Type="http://schemas.openxmlformats.org/officeDocument/2006/relationships/hyperlink" Target="http://nyadissectiongroup4.wikispaces.com/The+Digestive+System+of+a+Rat" TargetMode="Externa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s://docs.google.com/a/student.harrisburg.k12.or.us/document/d/12envmYGesx2JhJG0Ond4Xa9nCaQAHjBkEk1j0G2fgw8/edit" TargetMode="Externa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png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1.png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285009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990000"/>
                </a:solidFill>
              </a:rPr>
              <a:t>Rats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380240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Emma Bartley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7273" y="403425"/>
            <a:ext cx="3489449" cy="2534175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Thermoregulation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Controlled by the nervous and endocrine system.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Vessels in the tail expand to burn up the heat and shrink to save heat.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Control the body temperature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with their tails.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Don’t sweat or pant to cool down.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If become too hot, they can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experience heat 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2400"/>
              <a:t>strokes.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200" y="2183450"/>
            <a:ext cx="3070599" cy="274240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Reproduction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Sexually mature at 5 weeks.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Rats don’t recognize incest.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Breed year round(females every 4-5 days).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Females become infertile at age 2.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Menopause starts around 18 months.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 Mate within 10 days( two heat cycles).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Male can make female pregnant even if she is not in heat.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Time of pregnancy is usually 21-23 days.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After birth the female will be in heat 24 hours after.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When pregnant, female becomes more aggressive.</a:t>
            </a:r>
          </a:p>
          <a:p>
            <a:pPr rtl="0">
              <a:spcBef>
                <a:spcPts val="0"/>
              </a:spcBef>
              <a:buNone/>
            </a:pPr>
            <a:r>
              <a:rPr lang="en" sz="1600"/>
              <a:t>Birth process: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Time duration: 1-2 hours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Female helps deliver the babies with hands and teeth.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/>
              <a:t>If mother experiences a difficult birth she may kill and partially eat the healthy babies.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300" y="398325"/>
            <a:ext cx="2616299" cy="195215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404" y="2617225"/>
            <a:ext cx="2606221" cy="195215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700" y="294874"/>
            <a:ext cx="2306100" cy="1496074"/>
          </a:xfrm>
          <a:prstGeom prst="rect">
            <a:avLst/>
          </a:prstGeom>
          <a:noFill/>
          <a:ln cap="flat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Movement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Tail helps to balance when walking on small surfaces.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Can stand up on back legs when looking at new areas and smelling air currents.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Have bad eyesight, use whiskers to move around.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3200"/>
            <a:ext cx="2842349" cy="20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400" y="2900927"/>
            <a:ext cx="4071720" cy="16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https://www.youtube.com/watch?v=VSxhN6qhAXU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Dissection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https://www.youtube.com/watch?v=RaTzR3II10Q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rtl="0">
              <a:spcBef>
                <a:spcPts val="0"/>
              </a:spcBef>
              <a:buNone/>
            </a:pPr>
            <a:r>
              <a:rPr lang="en" sz="2800" u="sng">
                <a:solidFill>
                  <a:schemeClr val="hlink"/>
                </a:solidFill>
                <a:hlinkClick r:id="rId4"/>
              </a:rPr>
              <a:t>https://www.youtube.com/watch?v=l4kaGOVYlOI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9900FF"/>
                </a:solidFill>
              </a:rPr>
              <a:t>Quiz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https://docs.google.com/a/student.harrisburg.k12.or.us/forms/d/10AqE1jEyAO-3pHo022jFOjkS_00oA4jYW-bVjA45_c0/edit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3845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http://icwdm.org/handbook/rodents/NorwayRats.asp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http://www.ratbehavior.org/FoodChoices.htm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http://umanitoba.ca/Biology/BIOL1030/Lab4/biolab4_4.html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http://biology.kenyon.edu/courses/biol10/110pdfs/10Digestive.pdf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http://nyadissectiongroup4.wikispaces.com/The+Digestive+System+of+a+Rat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http://umanitoba.ca/Biology/BIOL1030/Lab4/biolab4_7.html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http://www.havahart.com/rat-facts#geography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Dissection Write Up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https://docs.google.com/a/student.harrisburg.k12.or.us/document/d/12envmYGesx2JhJG0Ond4Xa9nCaQAHjBkEk1j0G2fgw8/edit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Taxonomy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9327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Kingdom: Animalia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Phylum: Chordata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Class: Mammalia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Order: Rodentia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Superfamily: Muroidea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Family: Muridae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Subfamily: Murinae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Genus: Rattus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400"/>
              <a:t>64 different species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200" y="1552262"/>
            <a:ext cx="3145299" cy="30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Geographic Location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Rats can live anywhere food and shelter is available(widespread across the globe).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They will make shelter on or below ground level.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950" y="2849400"/>
            <a:ext cx="3343275" cy="207645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150" y="2849400"/>
            <a:ext cx="2617550" cy="219470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7535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Food Capture/ Diet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9327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Feed on nutritionally balanced diets, also stale or contaminated food.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Omnivores, prefer cereal grain, meat and fish, nuts, and some fruits.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Need ½ to 1 ounce of liquid a day when feeding on dry foods.  If they feed on moist foods the liquid intake will decrease.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Before birth fetal rats detect odor-bearing particles that come from the mothers diet and pass the placental barrier.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During nursing the rats receive information from the mothers milk.  They prefer foods that she eats during this time.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When young rats are weaning they follow the older rats, and use they also find the places where the adults have previously left their scent.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Finding food is based on social interactions(eat foods other rats have eaten)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Use their sense of smell to detect what kind of food they want to eat and where that food is.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Digestion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Shares digestive and respiratory system.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Epiglottis separates the two systems.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Digestive system is made up of the mouth,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pharynx, esophagus, stomach, small intestine,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large intestine, rectum and anus. 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Digestive system takes in food and processes it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Doesn’t break down food with saliva, but with contractions of the stomach.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Food goes into the small intestine after stomach to get the nutrients from what has been ingested.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Rest of the food moves into the large intestine(colon), water is removed and prepares to leave the body.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Feces go through the rectum and out the anus.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950" y="205975"/>
            <a:ext cx="3770050" cy="2644099"/>
          </a:xfrm>
          <a:prstGeom prst="rect">
            <a:avLst/>
          </a:prstGeom>
          <a:noFill/>
          <a:ln cap="flat" w="9525">
            <a:solidFill>
              <a:srgbClr val="4C113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Gas Exchange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Take in oxygen and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release carbon dioxide.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Take in oxygen through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mouth or nose.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Has 2 lungs.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400"/>
              <a:t>In the picture it only shows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 one, but on the other side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there is another lung.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000" y="205976"/>
            <a:ext cx="3307000" cy="3072824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125" y="2613525"/>
            <a:ext cx="1895475" cy="2409825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Circulation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Major organ involved is the heart, also involves blood vessels and blood.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Closed circulatory system( pumps blood through vessels)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Circulatory system is used to transport nutrients, oxygen and hormones throughout the body.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Blood goes to the lungs for oxygen,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then to the heart, then throughout the body.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The system moves oxygen and blood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throughout the body and removes waste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and carbon dioxide from the blood.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025" y="2478825"/>
            <a:ext cx="3804550" cy="2534049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Immune System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Stress can cause more vulnerable to illness.</a:t>
            </a:r>
          </a:p>
          <a:p>
            <a:pPr indent="-4191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They cannot vomit or burp, esophageal muscle is to weak to open the barrier to vomit.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075" y="2753700"/>
            <a:ext cx="2811725" cy="217215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4600" y="2706900"/>
            <a:ext cx="2691980" cy="226575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Homeostasis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Hair to keep them warm.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Tail shrinks and expands based on body temp.  Since they do this, they do not sweat.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650" y="2836250"/>
            <a:ext cx="2789725" cy="208960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962" y="2836249"/>
            <a:ext cx="3050112" cy="202970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